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75" r:id="rId3"/>
    <p:sldId id="287" r:id="rId4"/>
    <p:sldId id="288" r:id="rId5"/>
    <p:sldId id="290" r:id="rId6"/>
    <p:sldId id="289" r:id="rId7"/>
    <p:sldId id="291" r:id="rId8"/>
    <p:sldId id="29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429"/>
    <a:srgbClr val="E85803"/>
    <a:srgbClr val="F5DE3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6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0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3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5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6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8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4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1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3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7451" y="5661248"/>
            <a:ext cx="9144000" cy="2119536"/>
          </a:xfrm>
        </p:spPr>
        <p:txBody>
          <a:bodyPr/>
          <a:lstStyle/>
          <a:p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</a:rPr>
              <a:t>Stage 1: Designing a business logo</a:t>
            </a:r>
          </a:p>
          <a:p>
            <a:r>
              <a:rPr lang="en-GB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230" y="908720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4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640792"/>
            <a:ext cx="8357366" cy="540280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19323" y="836712"/>
            <a:ext cx="7272808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85803"/>
                </a:solidFill>
                <a:latin typeface="Tahoma" panose="020B0604030504040204" pitchFamily="34" charset="0"/>
              </a:rPr>
              <a:t>The Challenge!</a:t>
            </a:r>
          </a:p>
          <a:p>
            <a:pPr algn="ctr"/>
            <a:endParaRPr lang="en-GB" sz="20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>
                <a:latin typeface="Tahoma" panose="020B0604030504040204" pitchFamily="34" charset="0"/>
              </a:rPr>
              <a:t>Your challenge is to work in groups to set up your very own yoghurt café!</a:t>
            </a:r>
          </a:p>
          <a:p>
            <a:pPr algn="ctr"/>
            <a:r>
              <a:rPr lang="en-GB" sz="2400" dirty="0">
                <a:latin typeface="Tahoma" panose="020B0604030504040204" pitchFamily="34" charset="0"/>
              </a:rPr>
              <a:t>Through this project you will design and make your own British flag yoghurt dishes to sell in your café. </a:t>
            </a:r>
          </a:p>
          <a:p>
            <a:pPr algn="ctr"/>
            <a:endParaRPr lang="en-GB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endParaRPr lang="en-GB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53919"/>
            <a:ext cx="1619672" cy="1225997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033" y="3573016"/>
            <a:ext cx="3453387" cy="2302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06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539552" y="476672"/>
            <a:ext cx="8064895" cy="547260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91617" y="908720"/>
            <a:ext cx="727280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solidFill>
                <a:srgbClr val="00B050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3200" dirty="0">
                <a:solidFill>
                  <a:srgbClr val="E85803"/>
                </a:solidFill>
                <a:latin typeface="Tahoma" panose="020B0604030504040204" pitchFamily="34" charset="0"/>
              </a:rPr>
              <a:t>Work in your groups to think of a name for your yoghurt café business.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589" y="27794"/>
            <a:ext cx="1619672" cy="1225997"/>
          </a:xfrm>
          <a:prstGeom prst="rect">
            <a:avLst/>
          </a:prstGeom>
        </p:spPr>
      </p:pic>
      <p:pic>
        <p:nvPicPr>
          <p:cNvPr id="9" name="Picture 8" descr="A group of children playing with water&#10;&#10;Description automatically generated with low confidence">
            <a:extLst>
              <a:ext uri="{FF2B5EF4-FFF2-40B4-BE49-F238E27FC236}">
                <a16:creationId xmlns:a16="http://schemas.microsoft.com/office/drawing/2014/main" id="{707254CC-0FA0-46AD-95C9-AAB36CE58E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004" y="2564904"/>
            <a:ext cx="4741991" cy="31647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1218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539552" y="476672"/>
            <a:ext cx="8064895" cy="547260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589" y="27794"/>
            <a:ext cx="1619672" cy="1225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3984" y="1253791"/>
            <a:ext cx="39604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name of this shape?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many edges does it have?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many corners does it have?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you find some examples in the classroom?</a:t>
            </a:r>
          </a:p>
        </p:txBody>
      </p:sp>
      <p:sp>
        <p:nvSpPr>
          <p:cNvPr id="8" name="Rectangle 7"/>
          <p:cNvSpPr/>
          <p:nvPr/>
        </p:nvSpPr>
        <p:spPr>
          <a:xfrm>
            <a:off x="1187624" y="1772816"/>
            <a:ext cx="2880320" cy="273630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0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539552" y="476672"/>
            <a:ext cx="8064895" cy="547260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589" y="27794"/>
            <a:ext cx="1619672" cy="1225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7944" y="1253791"/>
            <a:ext cx="39604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name of this shape?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many edges does it have?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many corners does it have?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you find some examples in the classroom?</a:t>
            </a:r>
          </a:p>
        </p:txBody>
      </p:sp>
      <p:sp>
        <p:nvSpPr>
          <p:cNvPr id="8" name="Rectangle 7"/>
          <p:cNvSpPr/>
          <p:nvPr/>
        </p:nvSpPr>
        <p:spPr>
          <a:xfrm>
            <a:off x="1547664" y="1603091"/>
            <a:ext cx="1872208" cy="3456384"/>
          </a:xfrm>
          <a:prstGeom prst="rect">
            <a:avLst/>
          </a:prstGeom>
          <a:solidFill>
            <a:schemeClr val="accent6"/>
          </a:solidFill>
          <a:ln>
            <a:solidFill>
              <a:srgbClr val="E85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89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539552" y="476672"/>
            <a:ext cx="8064895" cy="547260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589" y="27794"/>
            <a:ext cx="1619672" cy="122599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71600" y="1628800"/>
            <a:ext cx="3168352" cy="316835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303984" y="1253791"/>
            <a:ext cx="39604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name of this shape?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many edges does it have?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many corners does it have?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you find some examples in the classroom?</a:t>
            </a:r>
          </a:p>
        </p:txBody>
      </p:sp>
    </p:spTree>
    <p:extLst>
      <p:ext uri="{BB962C8B-B14F-4D97-AF65-F5344CB8AC3E}">
        <p14:creationId xmlns:p14="http://schemas.microsoft.com/office/powerpoint/2010/main" val="1627788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539552" y="476672"/>
            <a:ext cx="8064895" cy="547260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589" y="27794"/>
            <a:ext cx="1619672" cy="1225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3984" y="1253791"/>
            <a:ext cx="39604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name of this shape?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many edges does it have?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many corners does it have?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you find some examples in the classroom?</a:t>
            </a:r>
          </a:p>
        </p:txBody>
      </p:sp>
      <p:sp>
        <p:nvSpPr>
          <p:cNvPr id="2" name="Isosceles Triangle 1"/>
          <p:cNvSpPr/>
          <p:nvPr/>
        </p:nvSpPr>
        <p:spPr>
          <a:xfrm>
            <a:off x="1043608" y="1520788"/>
            <a:ext cx="2952328" cy="3384376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566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539552" y="476672"/>
            <a:ext cx="8064895" cy="561662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Elephant" panose="0202090409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253791"/>
            <a:ext cx="806489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E85803"/>
                </a:solidFill>
                <a:latin typeface="Tahoma" panose="020B0604030504040204" pitchFamily="34" charset="0"/>
              </a:rPr>
              <a:t>Use your 2D shape learning to design a logo for your yoghurt café business.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589" y="27794"/>
            <a:ext cx="1619672" cy="122599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" r="5064" b="4022"/>
          <a:stretch/>
        </p:blipFill>
        <p:spPr bwMode="auto">
          <a:xfrm>
            <a:off x="2606166" y="2497460"/>
            <a:ext cx="3931666" cy="341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20623853">
            <a:off x="3419871" y="384154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Ultra Bold" panose="020B0A02020104020203" pitchFamily="34" charset="0"/>
              </a:rPr>
              <a:t>Yoghurt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9952" y="4337265"/>
            <a:ext cx="2001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2"/>
                </a:solidFill>
                <a:latin typeface="Elephant" panose="02020904090505020303" pitchFamily="18" charset="0"/>
              </a:rPr>
              <a:t>café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1920" y="353398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  <a:latin typeface="Elephant" panose="02020904090505020303" pitchFamily="18" charset="0"/>
              </a:rPr>
              <a:t>the</a:t>
            </a:r>
          </a:p>
        </p:txBody>
      </p:sp>
    </p:spTree>
    <p:extLst>
      <p:ext uri="{BB962C8B-B14F-4D97-AF65-F5344CB8AC3E}">
        <p14:creationId xmlns:p14="http://schemas.microsoft.com/office/powerpoint/2010/main" val="12025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15530</TotalTime>
  <Words>204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Elephant</vt:lpstr>
      <vt:lpstr>Gill Sans Ultra Bold</vt:lpstr>
      <vt:lpstr>Tahoma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STEMterprise</dc:title>
  <dc:creator>Jennie Devine</dc:creator>
  <cp:lastModifiedBy>Jennie Devine</cp:lastModifiedBy>
  <cp:revision>153</cp:revision>
  <dcterms:created xsi:type="dcterms:W3CDTF">2018-09-13T13:46:50Z</dcterms:created>
  <dcterms:modified xsi:type="dcterms:W3CDTF">2022-02-02T16:14:55Z</dcterms:modified>
</cp:coreProperties>
</file>